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60" r:id="rId2"/>
    <p:sldId id="257" r:id="rId3"/>
    <p:sldId id="259" r:id="rId4"/>
    <p:sldId id="258" r:id="rId5"/>
    <p:sldId id="256" r:id="rId6"/>
    <p:sldId id="261" r:id="rId7"/>
    <p:sldId id="263" r:id="rId8"/>
    <p:sldId id="262" r:id="rId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99" d="100"/>
          <a:sy n="99" d="100"/>
        </p:scale>
        <p:origin x="-1920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printerSettings" Target="printerSettings/printerSettings1.bin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92BDC2-6705-0545-AE93-AFAC48A7C0AC}" type="datetimeFigureOut">
              <a:rPr lang="en-US" smtClean="0"/>
              <a:t>4/27/14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C31A35-41E6-844F-A01F-B0C72DC0C1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5237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92BDC2-6705-0545-AE93-AFAC48A7C0AC}" type="datetimeFigureOut">
              <a:rPr lang="en-US" smtClean="0"/>
              <a:t>4/27/14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C31A35-41E6-844F-A01F-B0C72DC0C1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28129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92BDC2-6705-0545-AE93-AFAC48A7C0AC}" type="datetimeFigureOut">
              <a:rPr lang="en-US" smtClean="0"/>
              <a:t>4/27/14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C31A35-41E6-844F-A01F-B0C72DC0C1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67370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92BDC2-6705-0545-AE93-AFAC48A7C0AC}" type="datetimeFigureOut">
              <a:rPr lang="en-US" smtClean="0"/>
              <a:t>4/27/14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C31A35-41E6-844F-A01F-B0C72DC0C1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38120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92BDC2-6705-0545-AE93-AFAC48A7C0AC}" type="datetimeFigureOut">
              <a:rPr lang="en-US" smtClean="0"/>
              <a:t>4/27/14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C31A35-41E6-844F-A01F-B0C72DC0C1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46561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92BDC2-6705-0545-AE93-AFAC48A7C0AC}" type="datetimeFigureOut">
              <a:rPr lang="en-US" smtClean="0"/>
              <a:t>4/27/14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C31A35-41E6-844F-A01F-B0C72DC0C1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51187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92BDC2-6705-0545-AE93-AFAC48A7C0AC}" type="datetimeFigureOut">
              <a:rPr lang="en-US" smtClean="0"/>
              <a:t>4/27/14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C31A35-41E6-844F-A01F-B0C72DC0C1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95067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92BDC2-6705-0545-AE93-AFAC48A7C0AC}" type="datetimeFigureOut">
              <a:rPr lang="en-US" smtClean="0"/>
              <a:t>4/27/14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C31A35-41E6-844F-A01F-B0C72DC0C1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26705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92BDC2-6705-0545-AE93-AFAC48A7C0AC}" type="datetimeFigureOut">
              <a:rPr lang="en-US" smtClean="0"/>
              <a:t>4/27/14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C31A35-41E6-844F-A01F-B0C72DC0C1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79994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92BDC2-6705-0545-AE93-AFAC48A7C0AC}" type="datetimeFigureOut">
              <a:rPr lang="en-US" smtClean="0"/>
              <a:t>4/27/14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C31A35-41E6-844F-A01F-B0C72DC0C1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16782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92BDC2-6705-0545-AE93-AFAC48A7C0AC}" type="datetimeFigureOut">
              <a:rPr lang="en-US" smtClean="0"/>
              <a:t>4/27/14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C31A35-41E6-844F-A01F-B0C72DC0C1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46552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92BDC2-6705-0545-AE93-AFAC48A7C0AC}" type="datetimeFigureOut">
              <a:rPr lang="en-US" smtClean="0"/>
              <a:t>4/27/14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C31A35-41E6-844F-A01F-B0C72DC0C1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70259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92776" y="628556"/>
            <a:ext cx="6907548" cy="535531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Witnesses to War II</a:t>
            </a:r>
          </a:p>
          <a:p>
            <a:endParaRPr lang="en-US" dirty="0"/>
          </a:p>
          <a:p>
            <a:r>
              <a:rPr lang="en-US" dirty="0" smtClean="0"/>
              <a:t>Witnessing:</a:t>
            </a:r>
          </a:p>
          <a:p>
            <a:endParaRPr lang="en-US" dirty="0"/>
          </a:p>
          <a:p>
            <a:r>
              <a:rPr lang="en-US" dirty="0" err="1" smtClean="0"/>
              <a:t>Kluger’s</a:t>
            </a:r>
            <a:r>
              <a:rPr lang="en-US" dirty="0" smtClean="0"/>
              <a:t> memoir</a:t>
            </a:r>
          </a:p>
          <a:p>
            <a:endParaRPr lang="en-US" dirty="0"/>
          </a:p>
          <a:p>
            <a:r>
              <a:rPr lang="en-US" dirty="0" smtClean="0"/>
              <a:t>Nanking Film</a:t>
            </a:r>
          </a:p>
          <a:p>
            <a:r>
              <a:rPr lang="en-US" dirty="0" smtClean="0"/>
              <a:t>--witness testimony</a:t>
            </a:r>
          </a:p>
          <a:p>
            <a:r>
              <a:rPr lang="en-US" dirty="0" smtClean="0"/>
              <a:t>--staged reading of primary documents</a:t>
            </a:r>
          </a:p>
          <a:p>
            <a:endParaRPr lang="en-US" dirty="0"/>
          </a:p>
          <a:p>
            <a:endParaRPr lang="en-US" dirty="0" smtClean="0"/>
          </a:p>
          <a:p>
            <a:r>
              <a:rPr lang="en-US" dirty="0" smtClean="0"/>
              <a:t>A more mediated form of witnessing: Horrors of War Bubble Gum Cards</a:t>
            </a:r>
          </a:p>
          <a:p>
            <a:endParaRPr lang="en-US" dirty="0"/>
          </a:p>
          <a:p>
            <a:r>
              <a:rPr lang="en-US" dirty="0" smtClean="0"/>
              <a:t>News and historical information</a:t>
            </a:r>
          </a:p>
          <a:p>
            <a:r>
              <a:rPr lang="en-US" dirty="0" smtClean="0"/>
              <a:t>Lurid illustrations</a:t>
            </a:r>
          </a:p>
          <a:p>
            <a:r>
              <a:rPr lang="en-US" dirty="0" smtClean="0"/>
              <a:t>Brief texts explaining the significance of the illustration</a:t>
            </a:r>
          </a:p>
          <a:p>
            <a:endParaRPr lang="en-US" dirty="0"/>
          </a:p>
          <a:p>
            <a:r>
              <a:rPr lang="en-US" dirty="0" smtClean="0"/>
              <a:t>To know the HORRORS OF WAR is to want PEACE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22844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347064" y="974904"/>
            <a:ext cx="677691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J. Warren Bowman of Gum, Inc. </a:t>
            </a:r>
            <a:r>
              <a:rPr lang="en-US" dirty="0" err="1" smtClean="0"/>
              <a:t>collborated</a:t>
            </a:r>
            <a:r>
              <a:rPr lang="en-US" dirty="0" smtClean="0"/>
              <a:t> with George Moll on cards 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47064" y="1564977"/>
            <a:ext cx="6748150" cy="51660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58641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74680" y="474624"/>
            <a:ext cx="8478515" cy="28623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From Gum Inc. promotional material:</a:t>
            </a:r>
          </a:p>
          <a:p>
            <a:endParaRPr lang="en-US" dirty="0"/>
          </a:p>
          <a:p>
            <a:r>
              <a:rPr lang="en-US" dirty="0" smtClean="0"/>
              <a:t>Much can be accomplished in the way of forming an attitude against war and for</a:t>
            </a:r>
          </a:p>
          <a:p>
            <a:r>
              <a:rPr lang="en-US" dirty="0" smtClean="0"/>
              <a:t>Peace by showing children of an impressionable age what war really means. No child can</a:t>
            </a:r>
          </a:p>
          <a:p>
            <a:r>
              <a:rPr lang="en-US" dirty="0" smtClean="0"/>
              <a:t>Look at these pictures of its destruction without getting the idea that war is wrong. With </a:t>
            </a:r>
          </a:p>
          <a:p>
            <a:r>
              <a:rPr lang="en-US" dirty="0" smtClean="0"/>
              <a:t>A whole generation growing up with an anti-war fixation attributable to these cards,</a:t>
            </a:r>
          </a:p>
          <a:p>
            <a:r>
              <a:rPr lang="en-US" dirty="0" smtClean="0"/>
              <a:t>It should go a long way toward bringing about a state of Patriotic Peace throughout</a:t>
            </a:r>
          </a:p>
          <a:p>
            <a:r>
              <a:rPr lang="en-US" dirty="0" smtClean="0"/>
              <a:t>The United States and eventually throughout the World. (Collectors Set)</a:t>
            </a:r>
          </a:p>
          <a:p>
            <a:endParaRPr lang="en-US" dirty="0" smtClean="0"/>
          </a:p>
          <a:p>
            <a:r>
              <a:rPr lang="en-US" dirty="0" smtClean="0"/>
              <a:t> 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9946" y="2976023"/>
            <a:ext cx="7466586" cy="33865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53413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w37-45f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3115" y="705523"/>
            <a:ext cx="7171512" cy="52336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9262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987847" y="1026215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7847" y="641384"/>
            <a:ext cx="7312634" cy="55928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87486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67456" y="846627"/>
            <a:ext cx="379074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Yasukuni</a:t>
            </a:r>
            <a:r>
              <a:rPr lang="en-US" dirty="0" smtClean="0"/>
              <a:t> Shrine to Japanese War Dead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8800" y="1714500"/>
            <a:ext cx="5476875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420361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3500" y="990600"/>
            <a:ext cx="6477000" cy="48641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244431" y="500280"/>
            <a:ext cx="45226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Nanjing Massacre Memorial Museum, Nanjing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825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42473" y="1436700"/>
            <a:ext cx="4272117" cy="359175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69751" y="448969"/>
            <a:ext cx="369392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Nanjing Memorial Massacre Museum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110197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350</TotalTime>
  <Words>189</Words>
  <Application>Microsoft Macintosh PowerPoint</Application>
  <PresentationFormat>On-screen Show (4:3)</PresentationFormat>
  <Paragraphs>32</Paragraphs>
  <Slides>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UC Irvine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Gail Hart</dc:creator>
  <cp:lastModifiedBy>Gail Hart</cp:lastModifiedBy>
  <cp:revision>10</cp:revision>
  <dcterms:created xsi:type="dcterms:W3CDTF">2014-04-15T16:28:15Z</dcterms:created>
  <dcterms:modified xsi:type="dcterms:W3CDTF">2014-04-27T20:33:30Z</dcterms:modified>
</cp:coreProperties>
</file>